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8" r:id="rId3"/>
    <p:sldId id="256" r:id="rId4"/>
    <p:sldId id="281" r:id="rId5"/>
    <p:sldId id="259" r:id="rId6"/>
    <p:sldId id="257" r:id="rId7"/>
    <p:sldId id="258" r:id="rId8"/>
    <p:sldId id="280" r:id="rId9"/>
    <p:sldId id="260" r:id="rId10"/>
    <p:sldId id="261" r:id="rId11"/>
    <p:sldId id="262" r:id="rId12"/>
    <p:sldId id="265" r:id="rId13"/>
    <p:sldId id="266" r:id="rId14"/>
    <p:sldId id="267" r:id="rId15"/>
    <p:sldId id="264" r:id="rId16"/>
    <p:sldId id="268" r:id="rId17"/>
    <p:sldId id="269" r:id="rId18"/>
    <p:sldId id="270" r:id="rId19"/>
    <p:sldId id="275" r:id="rId20"/>
    <p:sldId id="271" r:id="rId21"/>
    <p:sldId id="272" r:id="rId22"/>
    <p:sldId id="273" r:id="rId23"/>
    <p:sldId id="274" r:id="rId24"/>
    <p:sldId id="276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72819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МДБОУ г. Иркутск </a:t>
            </a:r>
            <a:b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детский сад №115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492896"/>
            <a:ext cx="7776864" cy="3672408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Итоговые мероприятия  по реализации образовательной программы (формируемая часть ОП – аспект: «Наш край Прибайкалье»)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</a:rPr>
              <a:t>Создание информационных  мини – центров – «Иркутск наш любимый город»,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</a:rPr>
              <a:t>Выставка детского художественного творчества 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Информационный центр.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E:\DCIM\102_PANA\P1020413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457200" y="2348353"/>
            <a:ext cx="4038600" cy="30296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Группа «Ромашки»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Тематический стенд «Освоение Прибайкалья. История возникновения Иркутска»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Передвижная выставка: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«Культурное наследие Иркутска»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E:\DCIM\102_PANA\P102042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02278" y="2188167"/>
            <a:ext cx="5939444" cy="3350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Цент информации –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на воздушных модулях 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E:\DCIM\102_PANA\P1020421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1198549" y="1600200"/>
            <a:ext cx="2941403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Группа «Незабудки»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Фотовыставка - Деревянное зодчество Сибири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Информационный стенд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«Иркутску 355 лет»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E:\DCIM\102_PANA\P1020418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056784" cy="396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Информационный  мини –центр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E:\DCIM\102_PANA\P1020426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780154" y="1600200"/>
            <a:ext cx="4439917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24128" y="1600200"/>
            <a:ext cx="2962672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Группа «Рябинка»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Фотовыставка «Любимые места отдыха ИРКУТЯН 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Мини- музей – макетирование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(группа «Незабудки»)  </a:t>
            </a:r>
            <a:endParaRPr lang="ru-RU" sz="31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E:\DCIM\102_PANA\P102042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02278" y="2190245"/>
            <a:ext cx="5939444" cy="3345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Макет для  настольных игр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«Путешествие по городу Иркутску»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(группа «Колокольчики»)</a:t>
            </a:r>
            <a:endParaRPr lang="ru-RU" sz="31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E:\DCIM\102_PANA\P102041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02278" y="2196479"/>
            <a:ext cx="5939444" cy="3333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Центр для настольных игр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(группа «Колокольчики») </a:t>
            </a:r>
            <a:endParaRPr lang="ru-RU" sz="31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E:\DCIM\102_PANA\P102041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74767" y="2098805"/>
            <a:ext cx="5594465" cy="3528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Игровой центр - </a:t>
            </a:r>
            <a:r>
              <a:rPr lang="ru-RU" dirty="0" err="1" smtClean="0">
                <a:solidFill>
                  <a:srgbClr val="FF0000"/>
                </a:solidFill>
              </a:rPr>
              <a:t>сенсорики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E:\DCIM\102_PANA\P1020425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457200" y="1484784"/>
            <a:ext cx="4906888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724128" y="1600200"/>
            <a:ext cx="2962672" cy="4525963"/>
          </a:xfrm>
        </p:spPr>
        <p:txBody>
          <a:bodyPr/>
          <a:lstStyle/>
          <a:p>
            <a:r>
              <a:rPr lang="ru-RU" dirty="0" smtClean="0"/>
              <a:t>Группа «Цыплята»</a:t>
            </a:r>
          </a:p>
          <a:p>
            <a:r>
              <a:rPr lang="ru-RU" dirty="0" err="1" smtClean="0"/>
              <a:t>д\</a:t>
            </a:r>
            <a:r>
              <a:rPr lang="ru-RU" dirty="0" smtClean="0"/>
              <a:t> игра –  (</a:t>
            </a:r>
            <a:r>
              <a:rPr lang="ru-RU" dirty="0" err="1" smtClean="0"/>
              <a:t>фланелеграф</a:t>
            </a:r>
            <a:r>
              <a:rPr lang="ru-RU" dirty="0" smtClean="0"/>
              <a:t>) «Строим город своими руками»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Коллективная аппликация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E:\DCIM\102_PANA\P1020410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457200" y="1844824"/>
            <a:ext cx="4978896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508104" y="1600200"/>
            <a:ext cx="3178696" cy="4525963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Группа «Рябинки»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« Город растет и строится»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Отчет о творческой неделе «Иркутск – ты родился острогом»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5100" b="1" dirty="0" smtClean="0">
                <a:solidFill>
                  <a:srgbClr val="0070C0"/>
                </a:solidFill>
              </a:rPr>
              <a:t>Банк практического материала систематизирован </a:t>
            </a:r>
          </a:p>
          <a:p>
            <a:r>
              <a:rPr lang="ru-RU" sz="5100" b="1" dirty="0" smtClean="0">
                <a:solidFill>
                  <a:srgbClr val="0070C0"/>
                </a:solidFill>
              </a:rPr>
              <a:t>воспитателем  МБДОУ г. Иркутска детского сада № 115</a:t>
            </a:r>
          </a:p>
          <a:p>
            <a:r>
              <a:rPr lang="ru-RU" sz="5100" b="1" dirty="0" smtClean="0">
                <a:solidFill>
                  <a:srgbClr val="0070C0"/>
                </a:solidFill>
              </a:rPr>
              <a:t> Сафроновой Ниной Николаевной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Нетрадиционные приемы аппликации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E:\DCIM\102_PANA\P1020419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457200" y="1988840"/>
            <a:ext cx="4038600" cy="35283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Группа «Одуванчики»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Тема проекта «В наш город пришла зима»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dirty="0" smtClean="0">
                <a:solidFill>
                  <a:srgbClr val="00B0F0"/>
                </a:solidFill>
              </a:rPr>
              <a:t>«Снег идет»</a:t>
            </a:r>
            <a:br>
              <a:rPr lang="ru-RU" sz="6700" dirty="0" smtClean="0">
                <a:solidFill>
                  <a:srgbClr val="00B0F0"/>
                </a:solidFill>
              </a:rPr>
            </a:br>
            <a:r>
              <a:rPr lang="ru-RU" sz="3100" dirty="0" smtClean="0">
                <a:solidFill>
                  <a:srgbClr val="00B0F0"/>
                </a:solidFill>
              </a:rPr>
              <a:t>(группа «Незабудки»)</a:t>
            </a:r>
            <a:endParaRPr lang="ru-RU" sz="3100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E:\DCIM\102_PANA\P102042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02278" y="1635370"/>
            <a:ext cx="5939444" cy="4455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rgbClr val="00B0F0"/>
                </a:solidFill>
              </a:rPr>
              <a:t>«Огни вечернего города»</a:t>
            </a:r>
            <a:br>
              <a:rPr lang="ru-RU" sz="5300" dirty="0" smtClean="0">
                <a:solidFill>
                  <a:srgbClr val="00B0F0"/>
                </a:solidFill>
              </a:rPr>
            </a:br>
            <a:r>
              <a:rPr lang="ru-RU" sz="3100" dirty="0" smtClean="0">
                <a:solidFill>
                  <a:srgbClr val="00B0F0"/>
                </a:solidFill>
              </a:rPr>
              <a:t>(группа «Ромашки»)</a:t>
            </a:r>
            <a:endParaRPr lang="ru-RU" sz="3100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E:\DCIM\102_PANA\P102040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02278" y="1635370"/>
            <a:ext cx="5939444" cy="4455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«За моим окошком ветер»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sz="3100" b="1" dirty="0" smtClean="0">
                <a:solidFill>
                  <a:srgbClr val="00B0F0"/>
                </a:solidFill>
              </a:rPr>
              <a:t>(группа «Рябинка»)</a:t>
            </a:r>
            <a:endParaRPr lang="ru-RU" sz="3100" b="1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E:\DCIM\102_PANA\P102040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02278" y="1645761"/>
            <a:ext cx="5939444" cy="4434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«Новогодняя сказка в Иркутске»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sz="3600" b="1" dirty="0" smtClean="0">
                <a:solidFill>
                  <a:srgbClr val="00B0F0"/>
                </a:solidFill>
              </a:rPr>
              <a:t>(группа «Колокольчики»)</a:t>
            </a:r>
            <a:endParaRPr lang="ru-RU" sz="3600" b="1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E:\DCIM\102_PANA\P102041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06434" y="1994896"/>
            <a:ext cx="5931131" cy="3736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Встреча с театром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Спектакль «Ангарские бусы»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E:\DCIM\102_PANA\P102042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4000601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Проект – «Иркутск, ты, родился острогом»!. 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i="1" dirty="0" smtClean="0">
                <a:solidFill>
                  <a:srgbClr val="C00000"/>
                </a:solidFill>
              </a:rPr>
              <a:t>Аспект:  - </a:t>
            </a:r>
          </a:p>
          <a:p>
            <a:pPr>
              <a:lnSpc>
                <a:spcPct val="90000"/>
              </a:lnSpc>
            </a:pPr>
            <a:r>
              <a:rPr lang="ru-RU" b="1" i="1" dirty="0" smtClean="0">
                <a:solidFill>
                  <a:srgbClr val="C00000"/>
                </a:solidFill>
              </a:rPr>
              <a:t> « Иркутск   в сердце моем 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15212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Цель проекта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944816" cy="367240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Познакомить с достопримечательностями города Иркутска; деревянным зодчеством, памятниками старины города и его культурным наследием. 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Задачи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Ознакомление с окружающим социальным миром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Расширение кругозора о целостной картине мира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Формирование первичных представлений о малой родине и Отчизне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Формирование представлений об истории и культурных ценностях нашего народа, об отечественных традициях и праздниках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Воспитание любви к Родине, патриотических чувств, гордости за ее достижения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Образовательная область «Познавательное развитие»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Ознакомление с социальным миром 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Расширение кругозора и ЦКМ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Знакомство с историческим прошлым Иркутска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Формирование интереса к достопримечательностям города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Знакомство с особенностями архитектуры исторических зданий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Знакомство с социально-экономической значимостью Иркутска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Образовательная область «Социально - коммуникативное развитие»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Формирование чувства принадлежности к жителям города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Приобщение к мероприятиям, проводимым в городе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Привлечение детей к созданию развивающей среды в детском саду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Развитие бережного отношения к городу, его достопримечательностям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Формирование гражданской позиции и патриотических чувств к прошлому, настоящему и будущему Иркутска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58417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Образовательная область «Художественно – эстетическое развитие»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Развивать умение передавать в художественной деятельности образы архитектурных сооружений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Поощрять стремление изображать постройки, детали, контуры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Продолжать знакомить с архитектурой Иркутска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Закреплять знания о том, что существуют  различные по назначению здания: жилые дома, театры, детские сады, школы; замечать их характерные особенности, разнообразие пропорций, конструкций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Объединять свои поделки в соответствии с общим замыслом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Воспитывать интерес к искусству родного края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Целевые ориентиры по проекту «Иркутск, ты, родился острогом»!</a:t>
            </a:r>
            <a:r>
              <a:rPr lang="ru-RU" sz="5400" dirty="0" smtClean="0">
                <a:solidFill>
                  <a:srgbClr val="C00000"/>
                </a:solidFill>
              </a:rPr>
              <a:t/>
            </a:r>
            <a:br>
              <a:rPr lang="ru-RU" sz="5400" dirty="0" smtClean="0">
                <a:solidFill>
                  <a:srgbClr val="C00000"/>
                </a:solidFill>
              </a:rPr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3-4 года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Знает и называет  ближайшее  окружение: </a:t>
            </a:r>
            <a:r>
              <a:rPr lang="ru-RU" dirty="0" smtClean="0">
                <a:solidFill>
                  <a:srgbClr val="FF0000"/>
                </a:solidFill>
              </a:rPr>
              <a:t>дом, улица, магазин, поликлиника. 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4-5 лет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Проявляет </a:t>
            </a:r>
            <a:r>
              <a:rPr lang="ru-RU" b="1" dirty="0" smtClean="0">
                <a:solidFill>
                  <a:srgbClr val="00B050"/>
                </a:solidFill>
              </a:rPr>
              <a:t>интерес </a:t>
            </a:r>
            <a:r>
              <a:rPr lang="ru-RU" b="1" dirty="0" smtClean="0">
                <a:solidFill>
                  <a:srgbClr val="00B050"/>
                </a:solidFill>
              </a:rPr>
              <a:t>к малой родине: </a:t>
            </a:r>
            <a:r>
              <a:rPr lang="ru-RU" b="1" dirty="0" smtClean="0">
                <a:solidFill>
                  <a:srgbClr val="00B050"/>
                </a:solidFill>
              </a:rPr>
              <a:t>называет город, </a:t>
            </a:r>
            <a:r>
              <a:rPr lang="ru-RU" b="1" dirty="0" smtClean="0">
                <a:solidFill>
                  <a:srgbClr val="00B050"/>
                </a:solidFill>
              </a:rPr>
              <a:t>любимые места.  </a:t>
            </a:r>
            <a:r>
              <a:rPr lang="ru-RU" b="1" dirty="0" smtClean="0">
                <a:solidFill>
                  <a:srgbClr val="00B050"/>
                </a:solidFill>
              </a:rPr>
              <a:t>Уз</a:t>
            </a:r>
            <a:r>
              <a:rPr lang="ru-RU" b="1" dirty="0" smtClean="0">
                <a:solidFill>
                  <a:srgbClr val="00B050"/>
                </a:solidFill>
              </a:rPr>
              <a:t>нает на фотографиях красивыми места </a:t>
            </a:r>
            <a:r>
              <a:rPr lang="ru-RU" b="1" dirty="0" smtClean="0">
                <a:solidFill>
                  <a:srgbClr val="00B050"/>
                </a:solidFill>
              </a:rPr>
              <a:t>родного города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5-6 лет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Имеет уверенные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представления о малой родине. </a:t>
            </a:r>
            <a:r>
              <a:rPr lang="ru-RU" dirty="0" smtClean="0">
                <a:solidFill>
                  <a:srgbClr val="0070C0"/>
                </a:solidFill>
              </a:rPr>
              <a:t>Рассказывает </a:t>
            </a:r>
            <a:r>
              <a:rPr lang="ru-RU" dirty="0" smtClean="0">
                <a:solidFill>
                  <a:srgbClr val="0070C0"/>
                </a:solidFill>
              </a:rPr>
              <a:t>о достопримечательностях, </a:t>
            </a:r>
            <a:r>
              <a:rPr lang="ru-RU" dirty="0" smtClean="0">
                <a:solidFill>
                  <a:srgbClr val="0070C0"/>
                </a:solidFill>
              </a:rPr>
              <a:t>культурном наследии, </a:t>
            </a:r>
            <a:r>
              <a:rPr lang="ru-RU" dirty="0" smtClean="0">
                <a:solidFill>
                  <a:srgbClr val="0070C0"/>
                </a:solidFill>
              </a:rPr>
              <a:t>традициях родного края.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6-7 лет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Проявляет </a:t>
            </a:r>
            <a:r>
              <a:rPr lang="ru-RU" b="1" dirty="0" smtClean="0">
                <a:solidFill>
                  <a:srgbClr val="FFC000"/>
                </a:solidFill>
              </a:rPr>
              <a:t>интерес </a:t>
            </a:r>
            <a:r>
              <a:rPr lang="ru-RU" b="1" dirty="0" smtClean="0">
                <a:solidFill>
                  <a:srgbClr val="FFC000"/>
                </a:solidFill>
              </a:rPr>
              <a:t>к </a:t>
            </a:r>
            <a:r>
              <a:rPr lang="ru-RU" b="1" dirty="0" smtClean="0">
                <a:solidFill>
                  <a:srgbClr val="FFC000"/>
                </a:solidFill>
              </a:rPr>
              <a:t>познанию истории и культуре родного края. Рассказывает об ис</a:t>
            </a:r>
            <a:r>
              <a:rPr lang="ru-RU" b="1" dirty="0" smtClean="0">
                <a:solidFill>
                  <a:srgbClr val="FFC000"/>
                </a:solidFill>
              </a:rPr>
              <a:t>тории и 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smtClean="0">
                <a:solidFill>
                  <a:srgbClr val="FFC000"/>
                </a:solidFill>
              </a:rPr>
              <a:t>людях, прославивших наш город.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532</Words>
  <Application>Microsoft Office PowerPoint</Application>
  <PresentationFormat>Экран (4:3)</PresentationFormat>
  <Paragraphs>80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МДБОУ г. Иркутск   детский сад №115</vt:lpstr>
      <vt:lpstr>Отчет о творческой неделе «Иркутск – ты родился острогом» </vt:lpstr>
      <vt:lpstr>Проект – «Иркутск, ты, родился острогом»!. </vt:lpstr>
      <vt:lpstr>Цель проекта </vt:lpstr>
      <vt:lpstr>Задачи </vt:lpstr>
      <vt:lpstr> Образовательная область «Познавательное развитие» </vt:lpstr>
      <vt:lpstr>Образовательная область «Социально - коммуникативное развитие» </vt:lpstr>
      <vt:lpstr>Образовательная область «Художественно – эстетическое развитие»</vt:lpstr>
      <vt:lpstr>Целевые ориентиры по проекту «Иркутск, ты, родился острогом»! </vt:lpstr>
      <vt:lpstr>Информационный центр. </vt:lpstr>
      <vt:lpstr>Передвижная выставка:  «Культурное наследие Иркутска»</vt:lpstr>
      <vt:lpstr>Цент информации –  на воздушных модулях  </vt:lpstr>
      <vt:lpstr>Информационный стенд  «Иркутску 355 лет»</vt:lpstr>
      <vt:lpstr>Информационный  мини –центр </vt:lpstr>
      <vt:lpstr>Мини- музей – макетирование (группа «Незабудки»)  </vt:lpstr>
      <vt:lpstr>Макет для  настольных игр  «Путешествие по городу Иркутску» (группа «Колокольчики»)</vt:lpstr>
      <vt:lpstr>Центр для настольных игр (группа «Колокольчики») </vt:lpstr>
      <vt:lpstr>Игровой центр - сенсорики </vt:lpstr>
      <vt:lpstr>Коллективная аппликация </vt:lpstr>
      <vt:lpstr>Нетрадиционные приемы аппликации </vt:lpstr>
      <vt:lpstr>«Снег идет» (группа «Незабудки»)</vt:lpstr>
      <vt:lpstr>«Огни вечернего города» (группа «Ромашки»)</vt:lpstr>
      <vt:lpstr>«За моим окошком ветер» (группа «Рябинка»)</vt:lpstr>
      <vt:lpstr>«Новогодняя сказка в Иркутске» (группа «Колокольчики»)</vt:lpstr>
      <vt:lpstr>Встреча с театром  Спектакль «Ангарские бусы»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 №115</dc:creator>
  <cp:lastModifiedBy>детский сад №115</cp:lastModifiedBy>
  <cp:revision>32</cp:revision>
  <dcterms:created xsi:type="dcterms:W3CDTF">2016-12-06T05:55:46Z</dcterms:created>
  <dcterms:modified xsi:type="dcterms:W3CDTF">2016-12-07T09:01:46Z</dcterms:modified>
</cp:coreProperties>
</file>